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91" d="100"/>
          <a:sy n="91" d="100"/>
        </p:scale>
        <p:origin x="370" y="-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07B7AD-5B45-4EBC-84F3-D0FC3F30BAC0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61726-DF7D-448F-8525-8ED4A24B8F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2616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61726-DF7D-448F-8525-8ED4A24B8FE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249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E8F3F-2FD5-DEED-3BE4-D5A279E103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423DD1-8DBF-3F6C-5911-007505CDB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3CA9E-B26A-BD95-F225-70902C542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8C17D-9043-E907-B69B-76DD747E6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21AF5-BAF5-8CF0-773F-FBC7D7C8F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0591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DAB6D-FDAE-E1B6-9FA2-D3B39F9B8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1A36A-5209-80FB-E83C-4498A3381B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32C88-900B-7FAB-2FC9-66DD121A5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94DC0-CAF3-AE0D-9364-3263F4F24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5EAE7-D7C5-BD5E-7A80-99D997CF1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5640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C3194A-6E75-FAF7-2CB3-6D5692588F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733729-14FD-D490-8EE0-648D11950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BEEDE-E014-2C7F-7F22-C92FA358D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7CACF-3193-3541-6D46-D0A77456C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F4A19-EF40-901D-2381-558982C29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409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0538-5EEC-EF98-70C4-48065D98A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02AE4-003D-1A35-B02D-8DEF7419C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A01E2-9A78-FE28-1693-8D62CA34E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C5361-03FB-87D6-9D2A-75C092BA0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1C4F7-2AC0-715B-338F-CAD88A1A3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404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CAF86-FBB0-880C-A19A-B4EC91D04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952213-2123-13E9-3B95-057159B57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9E8A1-BEE1-F447-1C4D-60DE90F2A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63239-3271-6DDF-86D0-D7DC0658E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D3CAD-F45E-8CD4-B4AD-0A95B1B60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78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07E72-3008-0192-FEBB-8ADB3A385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898A8-728B-3409-E804-B94BF4497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0575D6-8DCB-C36F-A4BC-71479D0FB1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57AE00-797D-186A-610B-E6F40DF2A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17AD23-36A4-DA8F-FC43-78747CE3D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1A6181-AD61-29B8-EAF4-98B7400C5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852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7E6F-F7A9-4596-DB8C-AEF443465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ABDFA9-CCFC-CC54-EB78-476553E76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316325-19FA-3C36-2BA7-36D789467B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41F51-CE29-54C0-E3AB-D48DC1E9D5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9A7610-E9D6-846B-31A0-768B18F7E1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F8CF18-E1C3-61DF-13B4-F389CD4B8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57D4B-EB0C-98E1-FE7E-EFC3B7F1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C84CB4-481F-4176-73F6-9ABC140D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439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A5131-3CC5-6612-728E-C681081DB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BC87DA-A499-568D-B44A-A4A201771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C07221-9730-04E5-B173-918B172AF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7408D4-A59A-ADCC-A7BB-1E2A96513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932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419495-E222-5114-1314-1E5DECE1A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A94092-5883-6E4E-A2B0-0CE6E7D13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7477B9-6003-775E-1C2D-52B92FE79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0047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3007C-A519-D9C4-C8CC-B29EE950F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D5BA4-2C67-0177-2183-3EEC2A403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901CA0-D912-586F-CD7B-D47C891B3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8AD4D-ED3B-DF5C-2576-4DD224AA9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366EE-0830-A1C2-9508-4044F3D78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7EB1CC-7367-17A5-606F-7B2D17C78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381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2D3BE-B57E-8226-C17E-07AD58B55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C86077-52E0-5E8E-36CF-9F77F02D61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FBDC5A-328E-EE6F-08EB-D00D2A7B3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455EE0-30D1-976A-C81F-739511072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9E63E-BF3F-E786-9875-BF41397D6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5C57-2301-A069-85B3-2841F98CD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6486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FA9791-9B83-8BF0-A36E-3C63C7D5C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3E9829-8DD2-53E0-D890-CEE95CFD8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2FF73-FEE4-40FE-281C-D0C4B505F8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ABF75-A880-46F6-9CE1-DED460E53E0B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D07CA-50D2-C71C-4EE4-6308E2D256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046D0-55E1-12A3-FB9E-32D3A75AE8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26EF4-45D7-40D1-827D-448F2DAE4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079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20204-96A1-450C-48B5-1E8C5BB5DE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 to SQL processing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Langchain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openAI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42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83310E-3C6E-AD28-2D7B-35C989BB07D7}"/>
              </a:ext>
            </a:extLst>
          </p:cNvPr>
          <p:cNvSpPr txBox="1"/>
          <p:nvPr/>
        </p:nvSpPr>
        <p:spPr>
          <a:xfrm>
            <a:off x="485192" y="513184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C79C7D-E375-5755-7E79-BE5A58074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7555"/>
            <a:ext cx="12192000" cy="440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09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DA0A37-F4AD-F0AC-6817-CEF3D292B015}"/>
              </a:ext>
            </a:extLst>
          </p:cNvPr>
          <p:cNvSpPr txBox="1"/>
          <p:nvPr/>
        </p:nvSpPr>
        <p:spPr>
          <a:xfrm>
            <a:off x="933065" y="615820"/>
            <a:ext cx="4461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used for this project is ‘Stations’ 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6DEFFA-A02E-C747-DF51-ED4F22961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863" y="1286801"/>
            <a:ext cx="9419371" cy="428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87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ABE2BC-E406-18C1-CF4C-F4CEEEAE20B2}"/>
              </a:ext>
            </a:extLst>
          </p:cNvPr>
          <p:cNvSpPr txBox="1"/>
          <p:nvPr/>
        </p:nvSpPr>
        <p:spPr>
          <a:xfrm>
            <a:off x="438539" y="279918"/>
            <a:ext cx="70984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user question is entered in the text box and the output is seen below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9F8D43-DFE8-B3CE-620E-12DDCF6EA7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31" t="12174" r="24969" b="4885"/>
          <a:stretch/>
        </p:blipFill>
        <p:spPr>
          <a:xfrm>
            <a:off x="2108718" y="1343207"/>
            <a:ext cx="6885992" cy="543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4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1D59E0-61D4-6327-C3C9-3F51D739DC81}"/>
              </a:ext>
            </a:extLst>
          </p:cNvPr>
          <p:cNvSpPr txBox="1"/>
          <p:nvPr/>
        </p:nvSpPr>
        <p:spPr>
          <a:xfrm>
            <a:off x="513179" y="289249"/>
            <a:ext cx="11051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question asked by user and the answer given by the model, both are recorded in a text file ‘Questions.txt’ 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29349-F8B4-E733-4792-D9E830538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179" y="802432"/>
            <a:ext cx="11429662" cy="558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142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4D48A4-D90C-16EB-7863-41D4B59BD94F}"/>
              </a:ext>
            </a:extLst>
          </p:cNvPr>
          <p:cNvSpPr txBox="1"/>
          <p:nvPr/>
        </p:nvSpPr>
        <p:spPr>
          <a:xfrm>
            <a:off x="606490" y="513184"/>
            <a:ext cx="2172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presentation: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2_record - Trim">
            <a:hlinkClick r:id="" action="ppaction://media"/>
            <a:extLst>
              <a:ext uri="{FF2B5EF4-FFF2-40B4-BE49-F238E27FC236}">
                <a16:creationId xmlns:a16="http://schemas.microsoft.com/office/drawing/2014/main" id="{18E4D7CC-27EF-1E24-6D76-1A0D2AF64B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6490" y="882516"/>
            <a:ext cx="9789804" cy="597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31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</Words>
  <Application>Microsoft Office PowerPoint</Application>
  <PresentationFormat>Widescreen</PresentationFormat>
  <Paragraphs>9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Text to SQL processing using Langchain and openAI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Sucindran R</dc:creator>
  <cp:lastModifiedBy>Sucindran R</cp:lastModifiedBy>
  <cp:revision>1</cp:revision>
  <dcterms:created xsi:type="dcterms:W3CDTF">2024-06-05T10:16:10Z</dcterms:created>
  <dcterms:modified xsi:type="dcterms:W3CDTF">2024-06-05T10:16:33Z</dcterms:modified>
</cp:coreProperties>
</file>

<file path=docProps/thumbnail.jpeg>
</file>